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B32A1-0995-4653-B8FC-418B21D951CB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5337DD9-323D-4E84-AA93-80DE067B8854}" type="slidenum">
              <a:rPr lang="da-DK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1831975"/>
            <a:ext cx="39338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1831975"/>
            <a:ext cx="39338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798513"/>
            <a:ext cx="4038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da-DK" sz="1200" dirty="0"/>
              <a:t>	Et primtal er et positivt heltal større end 1, som kun kan deles med tallet 1 og tallet </a:t>
            </a:r>
            <a:r>
              <a:rPr lang="da-DK" sz="1200" dirty="0" smtClean="0"/>
              <a:t>selv. </a:t>
            </a:r>
            <a:endParaRPr lang="da-DK" sz="1200" dirty="0"/>
          </a:p>
          <a:p>
            <a:pPr marL="342900" indent="-342900"/>
            <a:endParaRPr lang="da-DK" sz="1200" dirty="0"/>
          </a:p>
          <a:p>
            <a:pPr marL="342900" indent="-342900"/>
            <a:r>
              <a:rPr lang="da-DK" sz="1200" dirty="0"/>
              <a:t>	Bemærk at 1 ikke er et primtal i definitionen ovenfor, da der jo netop af et primtal kræves, at det er større end 1. </a:t>
            </a:r>
            <a:r>
              <a:rPr lang="da-DK" sz="1200" dirty="0" smtClean="0"/>
              <a:t>Man </a:t>
            </a:r>
            <a:r>
              <a:rPr lang="da-DK" sz="1200" dirty="0"/>
              <a:t>kan yderligere konkludere at det eneste lige primtal der findes er 2, da 2 går op i alle øvrige lige tal.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04800" y="3810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a-DK"/>
              <a:t>Definition: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5181600" y="41148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4267200" y="27432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5181600" y="32004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4267200" y="36576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7010400" y="50292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4267200" y="41148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5181600" y="45720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5181600" y="27432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4267200" y="22860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7010400" y="22860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7010400" y="27432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7010400" y="36576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7924800" y="32004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7924800" y="41148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7924800" y="45720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7924800" y="18288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5181600" y="18288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7924800" y="13716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33817" name="Rectangle 25"/>
          <p:cNvSpPr>
            <a:spLocks noChangeArrowheads="1"/>
          </p:cNvSpPr>
          <p:nvPr/>
        </p:nvSpPr>
        <p:spPr bwMode="auto">
          <a:xfrm>
            <a:off x="7010400" y="13716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33818" name="Rectangle 26"/>
          <p:cNvSpPr>
            <a:spLocks noChangeArrowheads="1"/>
          </p:cNvSpPr>
          <p:nvPr/>
        </p:nvSpPr>
        <p:spPr bwMode="auto">
          <a:xfrm>
            <a:off x="5181600" y="13716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33819" name="Rectangle 27"/>
          <p:cNvSpPr>
            <a:spLocks noChangeArrowheads="1"/>
          </p:cNvSpPr>
          <p:nvPr/>
        </p:nvSpPr>
        <p:spPr bwMode="auto">
          <a:xfrm>
            <a:off x="4267200" y="13716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33820" name="Rectangle 28"/>
          <p:cNvSpPr>
            <a:spLocks noChangeArrowheads="1"/>
          </p:cNvSpPr>
          <p:nvPr/>
        </p:nvSpPr>
        <p:spPr bwMode="auto">
          <a:xfrm>
            <a:off x="4267200" y="50292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7010400" y="41148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33822" name="Rectangle 30"/>
          <p:cNvSpPr>
            <a:spLocks noChangeArrowheads="1"/>
          </p:cNvSpPr>
          <p:nvPr/>
        </p:nvSpPr>
        <p:spPr bwMode="auto">
          <a:xfrm>
            <a:off x="7924800" y="27432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7010400" y="9144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6096000" y="1828800"/>
            <a:ext cx="457200" cy="3657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33825" name="Rectangle 33"/>
          <p:cNvSpPr>
            <a:spLocks noChangeArrowheads="1"/>
          </p:cNvSpPr>
          <p:nvPr/>
        </p:nvSpPr>
        <p:spPr bwMode="auto">
          <a:xfrm>
            <a:off x="6096000" y="9144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33826" name="Rectangle 34"/>
          <p:cNvSpPr>
            <a:spLocks noChangeArrowheads="1"/>
          </p:cNvSpPr>
          <p:nvPr/>
        </p:nvSpPr>
        <p:spPr bwMode="auto">
          <a:xfrm>
            <a:off x="4267200" y="45720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6096000" y="41148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33828" name="Rectangle 36"/>
          <p:cNvSpPr>
            <a:spLocks noChangeArrowheads="1"/>
          </p:cNvSpPr>
          <p:nvPr/>
        </p:nvSpPr>
        <p:spPr bwMode="auto">
          <a:xfrm>
            <a:off x="7010400" y="45720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33829" name="Rectangle 37"/>
          <p:cNvSpPr>
            <a:spLocks noChangeArrowheads="1"/>
          </p:cNvSpPr>
          <p:nvPr/>
        </p:nvSpPr>
        <p:spPr bwMode="auto">
          <a:xfrm>
            <a:off x="5181600" y="22860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33830" name="Rectangle 38"/>
          <p:cNvSpPr>
            <a:spLocks noChangeArrowheads="1"/>
          </p:cNvSpPr>
          <p:nvPr/>
        </p:nvSpPr>
        <p:spPr bwMode="auto">
          <a:xfrm>
            <a:off x="7010400" y="18288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33831" name="Rectangle 39"/>
          <p:cNvSpPr>
            <a:spLocks noChangeArrowheads="1"/>
          </p:cNvSpPr>
          <p:nvPr/>
        </p:nvSpPr>
        <p:spPr bwMode="auto">
          <a:xfrm>
            <a:off x="5181600" y="36576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33832" name="Rectangle 40"/>
          <p:cNvSpPr>
            <a:spLocks noChangeArrowheads="1"/>
          </p:cNvSpPr>
          <p:nvPr/>
        </p:nvSpPr>
        <p:spPr bwMode="auto">
          <a:xfrm>
            <a:off x="5181600" y="50292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33833" name="Rectangle 41"/>
          <p:cNvSpPr>
            <a:spLocks noChangeArrowheads="1"/>
          </p:cNvSpPr>
          <p:nvPr/>
        </p:nvSpPr>
        <p:spPr bwMode="auto">
          <a:xfrm>
            <a:off x="7924800" y="36576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33834" name="Rectangle 42"/>
          <p:cNvSpPr>
            <a:spLocks noChangeArrowheads="1"/>
          </p:cNvSpPr>
          <p:nvPr/>
        </p:nvSpPr>
        <p:spPr bwMode="auto">
          <a:xfrm>
            <a:off x="7924800" y="22860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33835" name="Rectangle 43"/>
          <p:cNvSpPr>
            <a:spLocks noChangeArrowheads="1"/>
          </p:cNvSpPr>
          <p:nvPr/>
        </p:nvSpPr>
        <p:spPr bwMode="auto">
          <a:xfrm>
            <a:off x="6096000" y="27432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33836" name="Rectangle 44"/>
          <p:cNvSpPr>
            <a:spLocks noChangeArrowheads="1"/>
          </p:cNvSpPr>
          <p:nvPr/>
        </p:nvSpPr>
        <p:spPr bwMode="auto">
          <a:xfrm>
            <a:off x="4267200" y="32004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33837" name="Rectangle 45"/>
          <p:cNvSpPr>
            <a:spLocks noChangeArrowheads="1"/>
          </p:cNvSpPr>
          <p:nvPr/>
        </p:nvSpPr>
        <p:spPr bwMode="auto">
          <a:xfrm>
            <a:off x="7010400" y="32004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33838" name="Rectangle 46"/>
          <p:cNvSpPr>
            <a:spLocks noChangeArrowheads="1"/>
          </p:cNvSpPr>
          <p:nvPr/>
        </p:nvSpPr>
        <p:spPr bwMode="auto">
          <a:xfrm>
            <a:off x="5638800" y="914400"/>
            <a:ext cx="457200" cy="457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33839" name="Rectangle 47"/>
          <p:cNvSpPr>
            <a:spLocks noChangeArrowheads="1"/>
          </p:cNvSpPr>
          <p:nvPr/>
        </p:nvSpPr>
        <p:spPr bwMode="auto">
          <a:xfrm>
            <a:off x="6553200" y="914400"/>
            <a:ext cx="457200" cy="457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33840" name="Rectangle 48"/>
          <p:cNvSpPr>
            <a:spLocks noChangeArrowheads="1"/>
          </p:cNvSpPr>
          <p:nvPr/>
        </p:nvSpPr>
        <p:spPr bwMode="auto">
          <a:xfrm>
            <a:off x="7467600" y="914400"/>
            <a:ext cx="457200" cy="457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33841" name="Rectangle 49"/>
          <p:cNvSpPr>
            <a:spLocks noChangeArrowheads="1"/>
          </p:cNvSpPr>
          <p:nvPr/>
        </p:nvSpPr>
        <p:spPr bwMode="auto">
          <a:xfrm>
            <a:off x="8382000" y="914400"/>
            <a:ext cx="457200" cy="457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33842" name="Rectangle 50"/>
          <p:cNvSpPr>
            <a:spLocks noChangeArrowheads="1"/>
          </p:cNvSpPr>
          <p:nvPr/>
        </p:nvSpPr>
        <p:spPr bwMode="auto">
          <a:xfrm>
            <a:off x="4724400" y="1371600"/>
            <a:ext cx="457200" cy="411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33843" name="Rectangle 51"/>
          <p:cNvSpPr>
            <a:spLocks noChangeArrowheads="1"/>
          </p:cNvSpPr>
          <p:nvPr/>
        </p:nvSpPr>
        <p:spPr bwMode="auto">
          <a:xfrm>
            <a:off x="7924800" y="50292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33844" name="Rectangle 52"/>
          <p:cNvSpPr>
            <a:spLocks noChangeArrowheads="1"/>
          </p:cNvSpPr>
          <p:nvPr/>
        </p:nvSpPr>
        <p:spPr bwMode="auto">
          <a:xfrm>
            <a:off x="6096000" y="13716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33845" name="Rectangle 53"/>
          <p:cNvSpPr>
            <a:spLocks noChangeArrowheads="1"/>
          </p:cNvSpPr>
          <p:nvPr/>
        </p:nvSpPr>
        <p:spPr bwMode="auto">
          <a:xfrm>
            <a:off x="4724400" y="9144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33846" name="Rectangle 54"/>
          <p:cNvSpPr>
            <a:spLocks noChangeArrowheads="1"/>
          </p:cNvSpPr>
          <p:nvPr/>
        </p:nvSpPr>
        <p:spPr bwMode="auto">
          <a:xfrm>
            <a:off x="5181600" y="9144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33847" name="Rectangle 55"/>
          <p:cNvSpPr>
            <a:spLocks noChangeArrowheads="1"/>
          </p:cNvSpPr>
          <p:nvPr/>
        </p:nvSpPr>
        <p:spPr bwMode="auto">
          <a:xfrm>
            <a:off x="7924800" y="9144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33848" name="Rectangle 56"/>
          <p:cNvSpPr>
            <a:spLocks noChangeArrowheads="1"/>
          </p:cNvSpPr>
          <p:nvPr/>
        </p:nvSpPr>
        <p:spPr bwMode="auto">
          <a:xfrm>
            <a:off x="4267200" y="18288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33849" name="Rectangle 57"/>
          <p:cNvSpPr>
            <a:spLocks noChangeArrowheads="1"/>
          </p:cNvSpPr>
          <p:nvPr/>
        </p:nvSpPr>
        <p:spPr bwMode="auto">
          <a:xfrm>
            <a:off x="4121150" y="381000"/>
            <a:ext cx="1822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a-DK"/>
              <a:t>Erathostenes si:</a:t>
            </a:r>
          </a:p>
        </p:txBody>
      </p:sp>
      <p:sp>
        <p:nvSpPr>
          <p:cNvPr id="33850" name="Rectangle 58"/>
          <p:cNvSpPr>
            <a:spLocks noChangeArrowheads="1"/>
          </p:cNvSpPr>
          <p:nvPr/>
        </p:nvSpPr>
        <p:spPr bwMode="auto">
          <a:xfrm>
            <a:off x="4267200" y="914400"/>
            <a:ext cx="4572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1</a:t>
            </a:r>
          </a:p>
        </p:txBody>
      </p:sp>
      <p:sp>
        <p:nvSpPr>
          <p:cNvPr id="33851" name="Rectangle 59"/>
          <p:cNvSpPr>
            <a:spLocks noChangeArrowheads="1"/>
          </p:cNvSpPr>
          <p:nvPr/>
        </p:nvSpPr>
        <p:spPr bwMode="auto">
          <a:xfrm>
            <a:off x="4724400" y="91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2</a:t>
            </a:r>
          </a:p>
        </p:txBody>
      </p:sp>
      <p:sp>
        <p:nvSpPr>
          <p:cNvPr id="33852" name="Rectangle 60"/>
          <p:cNvSpPr>
            <a:spLocks noChangeArrowheads="1"/>
          </p:cNvSpPr>
          <p:nvPr/>
        </p:nvSpPr>
        <p:spPr bwMode="auto">
          <a:xfrm>
            <a:off x="5181600" y="91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3</a:t>
            </a:r>
          </a:p>
        </p:txBody>
      </p:sp>
      <p:sp>
        <p:nvSpPr>
          <p:cNvPr id="33853" name="Rectangle 61"/>
          <p:cNvSpPr>
            <a:spLocks noChangeArrowheads="1"/>
          </p:cNvSpPr>
          <p:nvPr/>
        </p:nvSpPr>
        <p:spPr bwMode="auto">
          <a:xfrm>
            <a:off x="5638800" y="91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4</a:t>
            </a:r>
          </a:p>
        </p:txBody>
      </p:sp>
      <p:sp>
        <p:nvSpPr>
          <p:cNvPr id="33854" name="Rectangle 62"/>
          <p:cNvSpPr>
            <a:spLocks noChangeArrowheads="1"/>
          </p:cNvSpPr>
          <p:nvPr/>
        </p:nvSpPr>
        <p:spPr bwMode="auto">
          <a:xfrm>
            <a:off x="6096000" y="91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5</a:t>
            </a:r>
          </a:p>
        </p:txBody>
      </p:sp>
      <p:sp>
        <p:nvSpPr>
          <p:cNvPr id="33855" name="Rectangle 63"/>
          <p:cNvSpPr>
            <a:spLocks noChangeArrowheads="1"/>
          </p:cNvSpPr>
          <p:nvPr/>
        </p:nvSpPr>
        <p:spPr bwMode="auto">
          <a:xfrm>
            <a:off x="6553200" y="91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6</a:t>
            </a:r>
          </a:p>
        </p:txBody>
      </p:sp>
      <p:sp>
        <p:nvSpPr>
          <p:cNvPr id="33856" name="Rectangle 64"/>
          <p:cNvSpPr>
            <a:spLocks noChangeArrowheads="1"/>
          </p:cNvSpPr>
          <p:nvPr/>
        </p:nvSpPr>
        <p:spPr bwMode="auto">
          <a:xfrm>
            <a:off x="7010400" y="91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7</a:t>
            </a:r>
          </a:p>
        </p:txBody>
      </p:sp>
      <p:sp>
        <p:nvSpPr>
          <p:cNvPr id="33857" name="Rectangle 65"/>
          <p:cNvSpPr>
            <a:spLocks noChangeArrowheads="1"/>
          </p:cNvSpPr>
          <p:nvPr/>
        </p:nvSpPr>
        <p:spPr bwMode="auto">
          <a:xfrm>
            <a:off x="7467600" y="91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8</a:t>
            </a:r>
          </a:p>
        </p:txBody>
      </p:sp>
      <p:sp>
        <p:nvSpPr>
          <p:cNvPr id="33858" name="Rectangle 66"/>
          <p:cNvSpPr>
            <a:spLocks noChangeArrowheads="1"/>
          </p:cNvSpPr>
          <p:nvPr/>
        </p:nvSpPr>
        <p:spPr bwMode="auto">
          <a:xfrm>
            <a:off x="7924800" y="91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9</a:t>
            </a:r>
          </a:p>
        </p:txBody>
      </p:sp>
      <p:sp>
        <p:nvSpPr>
          <p:cNvPr id="33859" name="Rectangle 67"/>
          <p:cNvSpPr>
            <a:spLocks noChangeArrowheads="1"/>
          </p:cNvSpPr>
          <p:nvPr/>
        </p:nvSpPr>
        <p:spPr bwMode="auto">
          <a:xfrm>
            <a:off x="8382000" y="91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10</a:t>
            </a:r>
          </a:p>
        </p:txBody>
      </p:sp>
      <p:sp>
        <p:nvSpPr>
          <p:cNvPr id="33860" name="Rectangle 68"/>
          <p:cNvSpPr>
            <a:spLocks noChangeArrowheads="1"/>
          </p:cNvSpPr>
          <p:nvPr/>
        </p:nvSpPr>
        <p:spPr bwMode="auto">
          <a:xfrm>
            <a:off x="4267200" y="137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11</a:t>
            </a:r>
          </a:p>
        </p:txBody>
      </p:sp>
      <p:sp>
        <p:nvSpPr>
          <p:cNvPr id="33861" name="Rectangle 69"/>
          <p:cNvSpPr>
            <a:spLocks noChangeArrowheads="1"/>
          </p:cNvSpPr>
          <p:nvPr/>
        </p:nvSpPr>
        <p:spPr bwMode="auto">
          <a:xfrm>
            <a:off x="4724400" y="137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12</a:t>
            </a:r>
          </a:p>
        </p:txBody>
      </p:sp>
      <p:sp>
        <p:nvSpPr>
          <p:cNvPr id="33862" name="Rectangle 70"/>
          <p:cNvSpPr>
            <a:spLocks noChangeArrowheads="1"/>
          </p:cNvSpPr>
          <p:nvPr/>
        </p:nvSpPr>
        <p:spPr bwMode="auto">
          <a:xfrm>
            <a:off x="5181600" y="137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13</a:t>
            </a:r>
          </a:p>
        </p:txBody>
      </p:sp>
      <p:sp>
        <p:nvSpPr>
          <p:cNvPr id="33863" name="Rectangle 71"/>
          <p:cNvSpPr>
            <a:spLocks noChangeArrowheads="1"/>
          </p:cNvSpPr>
          <p:nvPr/>
        </p:nvSpPr>
        <p:spPr bwMode="auto">
          <a:xfrm>
            <a:off x="5638800" y="137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14</a:t>
            </a:r>
          </a:p>
        </p:txBody>
      </p:sp>
      <p:sp>
        <p:nvSpPr>
          <p:cNvPr id="33864" name="Rectangle 72"/>
          <p:cNvSpPr>
            <a:spLocks noChangeArrowheads="1"/>
          </p:cNvSpPr>
          <p:nvPr/>
        </p:nvSpPr>
        <p:spPr bwMode="auto">
          <a:xfrm>
            <a:off x="6096000" y="137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15</a:t>
            </a:r>
          </a:p>
        </p:txBody>
      </p:sp>
      <p:sp>
        <p:nvSpPr>
          <p:cNvPr id="33865" name="Rectangle 73"/>
          <p:cNvSpPr>
            <a:spLocks noChangeArrowheads="1"/>
          </p:cNvSpPr>
          <p:nvPr/>
        </p:nvSpPr>
        <p:spPr bwMode="auto">
          <a:xfrm>
            <a:off x="6553200" y="137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16</a:t>
            </a:r>
          </a:p>
        </p:txBody>
      </p:sp>
      <p:sp>
        <p:nvSpPr>
          <p:cNvPr id="33866" name="Rectangle 74"/>
          <p:cNvSpPr>
            <a:spLocks noChangeArrowheads="1"/>
          </p:cNvSpPr>
          <p:nvPr/>
        </p:nvSpPr>
        <p:spPr bwMode="auto">
          <a:xfrm>
            <a:off x="7010400" y="137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17</a:t>
            </a:r>
          </a:p>
        </p:txBody>
      </p:sp>
      <p:sp>
        <p:nvSpPr>
          <p:cNvPr id="33867" name="Rectangle 75"/>
          <p:cNvSpPr>
            <a:spLocks noChangeArrowheads="1"/>
          </p:cNvSpPr>
          <p:nvPr/>
        </p:nvSpPr>
        <p:spPr bwMode="auto">
          <a:xfrm>
            <a:off x="7467600" y="137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18</a:t>
            </a:r>
          </a:p>
        </p:txBody>
      </p:sp>
      <p:sp>
        <p:nvSpPr>
          <p:cNvPr id="33868" name="Rectangle 76"/>
          <p:cNvSpPr>
            <a:spLocks noChangeArrowheads="1"/>
          </p:cNvSpPr>
          <p:nvPr/>
        </p:nvSpPr>
        <p:spPr bwMode="auto">
          <a:xfrm>
            <a:off x="7924800" y="137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19</a:t>
            </a:r>
          </a:p>
        </p:txBody>
      </p:sp>
      <p:sp>
        <p:nvSpPr>
          <p:cNvPr id="33869" name="Rectangle 77"/>
          <p:cNvSpPr>
            <a:spLocks noChangeArrowheads="1"/>
          </p:cNvSpPr>
          <p:nvPr/>
        </p:nvSpPr>
        <p:spPr bwMode="auto">
          <a:xfrm>
            <a:off x="8382000" y="137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20</a:t>
            </a:r>
          </a:p>
        </p:txBody>
      </p:sp>
      <p:sp>
        <p:nvSpPr>
          <p:cNvPr id="33870" name="Rectangle 78"/>
          <p:cNvSpPr>
            <a:spLocks noChangeArrowheads="1"/>
          </p:cNvSpPr>
          <p:nvPr/>
        </p:nvSpPr>
        <p:spPr bwMode="auto">
          <a:xfrm>
            <a:off x="4267200" y="182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21</a:t>
            </a:r>
          </a:p>
        </p:txBody>
      </p:sp>
      <p:sp>
        <p:nvSpPr>
          <p:cNvPr id="33871" name="Rectangle 79"/>
          <p:cNvSpPr>
            <a:spLocks noChangeArrowheads="1"/>
          </p:cNvSpPr>
          <p:nvPr/>
        </p:nvSpPr>
        <p:spPr bwMode="auto">
          <a:xfrm>
            <a:off x="4724400" y="182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22</a:t>
            </a:r>
          </a:p>
        </p:txBody>
      </p:sp>
      <p:sp>
        <p:nvSpPr>
          <p:cNvPr id="33872" name="Rectangle 80"/>
          <p:cNvSpPr>
            <a:spLocks noChangeArrowheads="1"/>
          </p:cNvSpPr>
          <p:nvPr/>
        </p:nvSpPr>
        <p:spPr bwMode="auto">
          <a:xfrm>
            <a:off x="5181600" y="182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23</a:t>
            </a:r>
          </a:p>
        </p:txBody>
      </p:sp>
      <p:sp>
        <p:nvSpPr>
          <p:cNvPr id="33873" name="Rectangle 81"/>
          <p:cNvSpPr>
            <a:spLocks noChangeArrowheads="1"/>
          </p:cNvSpPr>
          <p:nvPr/>
        </p:nvSpPr>
        <p:spPr bwMode="auto">
          <a:xfrm>
            <a:off x="5638800" y="182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24</a:t>
            </a:r>
          </a:p>
        </p:txBody>
      </p:sp>
      <p:sp>
        <p:nvSpPr>
          <p:cNvPr id="33874" name="Rectangle 82"/>
          <p:cNvSpPr>
            <a:spLocks noChangeArrowheads="1"/>
          </p:cNvSpPr>
          <p:nvPr/>
        </p:nvSpPr>
        <p:spPr bwMode="auto">
          <a:xfrm>
            <a:off x="6096000" y="182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25</a:t>
            </a:r>
          </a:p>
        </p:txBody>
      </p:sp>
      <p:sp>
        <p:nvSpPr>
          <p:cNvPr id="33875" name="Rectangle 83"/>
          <p:cNvSpPr>
            <a:spLocks noChangeArrowheads="1"/>
          </p:cNvSpPr>
          <p:nvPr/>
        </p:nvSpPr>
        <p:spPr bwMode="auto">
          <a:xfrm>
            <a:off x="6553200" y="182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26</a:t>
            </a:r>
          </a:p>
        </p:txBody>
      </p:sp>
      <p:sp>
        <p:nvSpPr>
          <p:cNvPr id="33876" name="Rectangle 84"/>
          <p:cNvSpPr>
            <a:spLocks noChangeArrowheads="1"/>
          </p:cNvSpPr>
          <p:nvPr/>
        </p:nvSpPr>
        <p:spPr bwMode="auto">
          <a:xfrm>
            <a:off x="7010400" y="182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27</a:t>
            </a:r>
          </a:p>
        </p:txBody>
      </p:sp>
      <p:sp>
        <p:nvSpPr>
          <p:cNvPr id="33877" name="Rectangle 85"/>
          <p:cNvSpPr>
            <a:spLocks noChangeArrowheads="1"/>
          </p:cNvSpPr>
          <p:nvPr/>
        </p:nvSpPr>
        <p:spPr bwMode="auto">
          <a:xfrm>
            <a:off x="7467600" y="182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28</a:t>
            </a:r>
          </a:p>
        </p:txBody>
      </p:sp>
      <p:sp>
        <p:nvSpPr>
          <p:cNvPr id="33878" name="Rectangle 86"/>
          <p:cNvSpPr>
            <a:spLocks noChangeArrowheads="1"/>
          </p:cNvSpPr>
          <p:nvPr/>
        </p:nvSpPr>
        <p:spPr bwMode="auto">
          <a:xfrm>
            <a:off x="7924800" y="182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29</a:t>
            </a:r>
          </a:p>
        </p:txBody>
      </p:sp>
      <p:sp>
        <p:nvSpPr>
          <p:cNvPr id="33879" name="Rectangle 87"/>
          <p:cNvSpPr>
            <a:spLocks noChangeArrowheads="1"/>
          </p:cNvSpPr>
          <p:nvPr/>
        </p:nvSpPr>
        <p:spPr bwMode="auto">
          <a:xfrm>
            <a:off x="8382000" y="182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30</a:t>
            </a:r>
          </a:p>
        </p:txBody>
      </p:sp>
      <p:sp>
        <p:nvSpPr>
          <p:cNvPr id="33880" name="Rectangle 88"/>
          <p:cNvSpPr>
            <a:spLocks noChangeArrowheads="1"/>
          </p:cNvSpPr>
          <p:nvPr/>
        </p:nvSpPr>
        <p:spPr bwMode="auto">
          <a:xfrm>
            <a:off x="42672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31</a:t>
            </a:r>
          </a:p>
        </p:txBody>
      </p:sp>
      <p:sp>
        <p:nvSpPr>
          <p:cNvPr id="33881" name="Rectangle 89"/>
          <p:cNvSpPr>
            <a:spLocks noChangeArrowheads="1"/>
          </p:cNvSpPr>
          <p:nvPr/>
        </p:nvSpPr>
        <p:spPr bwMode="auto">
          <a:xfrm>
            <a:off x="47244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32</a:t>
            </a:r>
          </a:p>
        </p:txBody>
      </p:sp>
      <p:sp>
        <p:nvSpPr>
          <p:cNvPr id="33882" name="Rectangle 90"/>
          <p:cNvSpPr>
            <a:spLocks noChangeArrowheads="1"/>
          </p:cNvSpPr>
          <p:nvPr/>
        </p:nvSpPr>
        <p:spPr bwMode="auto">
          <a:xfrm>
            <a:off x="51816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33</a:t>
            </a:r>
          </a:p>
        </p:txBody>
      </p:sp>
      <p:sp>
        <p:nvSpPr>
          <p:cNvPr id="33883" name="Rectangle 91"/>
          <p:cNvSpPr>
            <a:spLocks noChangeArrowheads="1"/>
          </p:cNvSpPr>
          <p:nvPr/>
        </p:nvSpPr>
        <p:spPr bwMode="auto">
          <a:xfrm>
            <a:off x="56388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34</a:t>
            </a:r>
          </a:p>
        </p:txBody>
      </p:sp>
      <p:sp>
        <p:nvSpPr>
          <p:cNvPr id="33884" name="Rectangle 92"/>
          <p:cNvSpPr>
            <a:spLocks noChangeArrowheads="1"/>
          </p:cNvSpPr>
          <p:nvPr/>
        </p:nvSpPr>
        <p:spPr bwMode="auto">
          <a:xfrm>
            <a:off x="60960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35</a:t>
            </a:r>
          </a:p>
        </p:txBody>
      </p:sp>
      <p:sp>
        <p:nvSpPr>
          <p:cNvPr id="33885" name="Rectangle 93"/>
          <p:cNvSpPr>
            <a:spLocks noChangeArrowheads="1"/>
          </p:cNvSpPr>
          <p:nvPr/>
        </p:nvSpPr>
        <p:spPr bwMode="auto">
          <a:xfrm>
            <a:off x="65532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36</a:t>
            </a:r>
          </a:p>
        </p:txBody>
      </p:sp>
      <p:sp>
        <p:nvSpPr>
          <p:cNvPr id="33886" name="Rectangle 94"/>
          <p:cNvSpPr>
            <a:spLocks noChangeArrowheads="1"/>
          </p:cNvSpPr>
          <p:nvPr/>
        </p:nvSpPr>
        <p:spPr bwMode="auto">
          <a:xfrm>
            <a:off x="70104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37</a:t>
            </a:r>
          </a:p>
        </p:txBody>
      </p:sp>
      <p:sp>
        <p:nvSpPr>
          <p:cNvPr id="33887" name="Rectangle 95"/>
          <p:cNvSpPr>
            <a:spLocks noChangeArrowheads="1"/>
          </p:cNvSpPr>
          <p:nvPr/>
        </p:nvSpPr>
        <p:spPr bwMode="auto">
          <a:xfrm>
            <a:off x="74676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38</a:t>
            </a:r>
          </a:p>
        </p:txBody>
      </p:sp>
      <p:sp>
        <p:nvSpPr>
          <p:cNvPr id="33888" name="Rectangle 96"/>
          <p:cNvSpPr>
            <a:spLocks noChangeArrowheads="1"/>
          </p:cNvSpPr>
          <p:nvPr/>
        </p:nvSpPr>
        <p:spPr bwMode="auto">
          <a:xfrm>
            <a:off x="79248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39</a:t>
            </a:r>
          </a:p>
        </p:txBody>
      </p:sp>
      <p:sp>
        <p:nvSpPr>
          <p:cNvPr id="33889" name="Rectangle 97"/>
          <p:cNvSpPr>
            <a:spLocks noChangeArrowheads="1"/>
          </p:cNvSpPr>
          <p:nvPr/>
        </p:nvSpPr>
        <p:spPr bwMode="auto">
          <a:xfrm>
            <a:off x="83820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40</a:t>
            </a:r>
          </a:p>
        </p:txBody>
      </p:sp>
      <p:sp>
        <p:nvSpPr>
          <p:cNvPr id="33890" name="Rectangle 98"/>
          <p:cNvSpPr>
            <a:spLocks noChangeArrowheads="1"/>
          </p:cNvSpPr>
          <p:nvPr/>
        </p:nvSpPr>
        <p:spPr bwMode="auto">
          <a:xfrm>
            <a:off x="42672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41</a:t>
            </a:r>
          </a:p>
        </p:txBody>
      </p:sp>
      <p:sp>
        <p:nvSpPr>
          <p:cNvPr id="33891" name="Rectangle 99"/>
          <p:cNvSpPr>
            <a:spLocks noChangeArrowheads="1"/>
          </p:cNvSpPr>
          <p:nvPr/>
        </p:nvSpPr>
        <p:spPr bwMode="auto">
          <a:xfrm>
            <a:off x="47244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42</a:t>
            </a:r>
          </a:p>
        </p:txBody>
      </p:sp>
      <p:sp>
        <p:nvSpPr>
          <p:cNvPr id="33892" name="Rectangle 100"/>
          <p:cNvSpPr>
            <a:spLocks noChangeArrowheads="1"/>
          </p:cNvSpPr>
          <p:nvPr/>
        </p:nvSpPr>
        <p:spPr bwMode="auto">
          <a:xfrm>
            <a:off x="51816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43</a:t>
            </a:r>
          </a:p>
        </p:txBody>
      </p:sp>
      <p:sp>
        <p:nvSpPr>
          <p:cNvPr id="33893" name="Rectangle 101"/>
          <p:cNvSpPr>
            <a:spLocks noChangeArrowheads="1"/>
          </p:cNvSpPr>
          <p:nvPr/>
        </p:nvSpPr>
        <p:spPr bwMode="auto">
          <a:xfrm>
            <a:off x="56388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44</a:t>
            </a:r>
          </a:p>
        </p:txBody>
      </p:sp>
      <p:sp>
        <p:nvSpPr>
          <p:cNvPr id="33894" name="Rectangle 102"/>
          <p:cNvSpPr>
            <a:spLocks noChangeArrowheads="1"/>
          </p:cNvSpPr>
          <p:nvPr/>
        </p:nvSpPr>
        <p:spPr bwMode="auto">
          <a:xfrm>
            <a:off x="60960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45</a:t>
            </a:r>
          </a:p>
        </p:txBody>
      </p:sp>
      <p:sp>
        <p:nvSpPr>
          <p:cNvPr id="33895" name="Rectangle 103"/>
          <p:cNvSpPr>
            <a:spLocks noChangeArrowheads="1"/>
          </p:cNvSpPr>
          <p:nvPr/>
        </p:nvSpPr>
        <p:spPr bwMode="auto">
          <a:xfrm>
            <a:off x="65532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46</a:t>
            </a:r>
          </a:p>
        </p:txBody>
      </p:sp>
      <p:sp>
        <p:nvSpPr>
          <p:cNvPr id="33896" name="Rectangle 104"/>
          <p:cNvSpPr>
            <a:spLocks noChangeArrowheads="1"/>
          </p:cNvSpPr>
          <p:nvPr/>
        </p:nvSpPr>
        <p:spPr bwMode="auto">
          <a:xfrm>
            <a:off x="70104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47</a:t>
            </a:r>
          </a:p>
        </p:txBody>
      </p:sp>
      <p:sp>
        <p:nvSpPr>
          <p:cNvPr id="33897" name="Rectangle 105"/>
          <p:cNvSpPr>
            <a:spLocks noChangeArrowheads="1"/>
          </p:cNvSpPr>
          <p:nvPr/>
        </p:nvSpPr>
        <p:spPr bwMode="auto">
          <a:xfrm>
            <a:off x="74676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48</a:t>
            </a:r>
          </a:p>
        </p:txBody>
      </p:sp>
      <p:sp>
        <p:nvSpPr>
          <p:cNvPr id="33898" name="Rectangle 106"/>
          <p:cNvSpPr>
            <a:spLocks noChangeArrowheads="1"/>
          </p:cNvSpPr>
          <p:nvPr/>
        </p:nvSpPr>
        <p:spPr bwMode="auto">
          <a:xfrm>
            <a:off x="79248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49</a:t>
            </a:r>
          </a:p>
        </p:txBody>
      </p:sp>
      <p:sp>
        <p:nvSpPr>
          <p:cNvPr id="33899" name="Rectangle 107"/>
          <p:cNvSpPr>
            <a:spLocks noChangeArrowheads="1"/>
          </p:cNvSpPr>
          <p:nvPr/>
        </p:nvSpPr>
        <p:spPr bwMode="auto">
          <a:xfrm>
            <a:off x="83820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50</a:t>
            </a:r>
          </a:p>
        </p:txBody>
      </p:sp>
      <p:sp>
        <p:nvSpPr>
          <p:cNvPr id="33900" name="Rectangle 108"/>
          <p:cNvSpPr>
            <a:spLocks noChangeArrowheads="1"/>
          </p:cNvSpPr>
          <p:nvPr/>
        </p:nvSpPr>
        <p:spPr bwMode="auto">
          <a:xfrm>
            <a:off x="42672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51</a:t>
            </a:r>
          </a:p>
        </p:txBody>
      </p:sp>
      <p:sp>
        <p:nvSpPr>
          <p:cNvPr id="33901" name="Rectangle 109"/>
          <p:cNvSpPr>
            <a:spLocks noChangeArrowheads="1"/>
          </p:cNvSpPr>
          <p:nvPr/>
        </p:nvSpPr>
        <p:spPr bwMode="auto">
          <a:xfrm>
            <a:off x="47244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52</a:t>
            </a:r>
          </a:p>
        </p:txBody>
      </p:sp>
      <p:sp>
        <p:nvSpPr>
          <p:cNvPr id="33902" name="Rectangle 110"/>
          <p:cNvSpPr>
            <a:spLocks noChangeArrowheads="1"/>
          </p:cNvSpPr>
          <p:nvPr/>
        </p:nvSpPr>
        <p:spPr bwMode="auto">
          <a:xfrm>
            <a:off x="51816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53</a:t>
            </a:r>
          </a:p>
        </p:txBody>
      </p:sp>
      <p:sp>
        <p:nvSpPr>
          <p:cNvPr id="33903" name="Rectangle 111"/>
          <p:cNvSpPr>
            <a:spLocks noChangeArrowheads="1"/>
          </p:cNvSpPr>
          <p:nvPr/>
        </p:nvSpPr>
        <p:spPr bwMode="auto">
          <a:xfrm>
            <a:off x="56388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54</a:t>
            </a:r>
          </a:p>
        </p:txBody>
      </p:sp>
      <p:sp>
        <p:nvSpPr>
          <p:cNvPr id="33904" name="Rectangle 112"/>
          <p:cNvSpPr>
            <a:spLocks noChangeArrowheads="1"/>
          </p:cNvSpPr>
          <p:nvPr/>
        </p:nvSpPr>
        <p:spPr bwMode="auto">
          <a:xfrm>
            <a:off x="60960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55</a:t>
            </a:r>
          </a:p>
        </p:txBody>
      </p:sp>
      <p:sp>
        <p:nvSpPr>
          <p:cNvPr id="33905" name="Rectangle 113"/>
          <p:cNvSpPr>
            <a:spLocks noChangeArrowheads="1"/>
          </p:cNvSpPr>
          <p:nvPr/>
        </p:nvSpPr>
        <p:spPr bwMode="auto">
          <a:xfrm>
            <a:off x="65532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56</a:t>
            </a:r>
          </a:p>
        </p:txBody>
      </p:sp>
      <p:sp>
        <p:nvSpPr>
          <p:cNvPr id="33906" name="Rectangle 114"/>
          <p:cNvSpPr>
            <a:spLocks noChangeArrowheads="1"/>
          </p:cNvSpPr>
          <p:nvPr/>
        </p:nvSpPr>
        <p:spPr bwMode="auto">
          <a:xfrm>
            <a:off x="70104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57</a:t>
            </a:r>
          </a:p>
        </p:txBody>
      </p:sp>
      <p:sp>
        <p:nvSpPr>
          <p:cNvPr id="33907" name="Rectangle 115"/>
          <p:cNvSpPr>
            <a:spLocks noChangeArrowheads="1"/>
          </p:cNvSpPr>
          <p:nvPr/>
        </p:nvSpPr>
        <p:spPr bwMode="auto">
          <a:xfrm>
            <a:off x="74676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58</a:t>
            </a:r>
          </a:p>
        </p:txBody>
      </p:sp>
      <p:sp>
        <p:nvSpPr>
          <p:cNvPr id="33908" name="Rectangle 116"/>
          <p:cNvSpPr>
            <a:spLocks noChangeArrowheads="1"/>
          </p:cNvSpPr>
          <p:nvPr/>
        </p:nvSpPr>
        <p:spPr bwMode="auto">
          <a:xfrm>
            <a:off x="79248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59</a:t>
            </a:r>
          </a:p>
        </p:txBody>
      </p:sp>
      <p:sp>
        <p:nvSpPr>
          <p:cNvPr id="33909" name="Rectangle 117"/>
          <p:cNvSpPr>
            <a:spLocks noChangeArrowheads="1"/>
          </p:cNvSpPr>
          <p:nvPr/>
        </p:nvSpPr>
        <p:spPr bwMode="auto">
          <a:xfrm>
            <a:off x="83820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60</a:t>
            </a:r>
          </a:p>
        </p:txBody>
      </p:sp>
      <p:sp>
        <p:nvSpPr>
          <p:cNvPr id="33910" name="Rectangle 118"/>
          <p:cNvSpPr>
            <a:spLocks noChangeArrowheads="1"/>
          </p:cNvSpPr>
          <p:nvPr/>
        </p:nvSpPr>
        <p:spPr bwMode="auto">
          <a:xfrm>
            <a:off x="4267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61</a:t>
            </a:r>
          </a:p>
        </p:txBody>
      </p:sp>
      <p:sp>
        <p:nvSpPr>
          <p:cNvPr id="33911" name="Rectangle 119"/>
          <p:cNvSpPr>
            <a:spLocks noChangeArrowheads="1"/>
          </p:cNvSpPr>
          <p:nvPr/>
        </p:nvSpPr>
        <p:spPr bwMode="auto">
          <a:xfrm>
            <a:off x="47244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62</a:t>
            </a:r>
          </a:p>
        </p:txBody>
      </p:sp>
      <p:sp>
        <p:nvSpPr>
          <p:cNvPr id="33912" name="Rectangle 120"/>
          <p:cNvSpPr>
            <a:spLocks noChangeArrowheads="1"/>
          </p:cNvSpPr>
          <p:nvPr/>
        </p:nvSpPr>
        <p:spPr bwMode="auto">
          <a:xfrm>
            <a:off x="518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63</a:t>
            </a:r>
          </a:p>
        </p:txBody>
      </p:sp>
      <p:sp>
        <p:nvSpPr>
          <p:cNvPr id="33913" name="Rectangle 121"/>
          <p:cNvSpPr>
            <a:spLocks noChangeArrowheads="1"/>
          </p:cNvSpPr>
          <p:nvPr/>
        </p:nvSpPr>
        <p:spPr bwMode="auto">
          <a:xfrm>
            <a:off x="563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64</a:t>
            </a:r>
          </a:p>
        </p:txBody>
      </p:sp>
      <p:sp>
        <p:nvSpPr>
          <p:cNvPr id="33914" name="Rectangle 122"/>
          <p:cNvSpPr>
            <a:spLocks noChangeArrowheads="1"/>
          </p:cNvSpPr>
          <p:nvPr/>
        </p:nvSpPr>
        <p:spPr bwMode="auto">
          <a:xfrm>
            <a:off x="609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65</a:t>
            </a:r>
          </a:p>
        </p:txBody>
      </p:sp>
      <p:sp>
        <p:nvSpPr>
          <p:cNvPr id="33915" name="Rectangle 123"/>
          <p:cNvSpPr>
            <a:spLocks noChangeArrowheads="1"/>
          </p:cNvSpPr>
          <p:nvPr/>
        </p:nvSpPr>
        <p:spPr bwMode="auto">
          <a:xfrm>
            <a:off x="655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66</a:t>
            </a:r>
          </a:p>
        </p:txBody>
      </p:sp>
      <p:sp>
        <p:nvSpPr>
          <p:cNvPr id="33916" name="Rectangle 124"/>
          <p:cNvSpPr>
            <a:spLocks noChangeArrowheads="1"/>
          </p:cNvSpPr>
          <p:nvPr/>
        </p:nvSpPr>
        <p:spPr bwMode="auto">
          <a:xfrm>
            <a:off x="70104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67</a:t>
            </a:r>
          </a:p>
        </p:txBody>
      </p:sp>
      <p:sp>
        <p:nvSpPr>
          <p:cNvPr id="33917" name="Rectangle 125"/>
          <p:cNvSpPr>
            <a:spLocks noChangeArrowheads="1"/>
          </p:cNvSpPr>
          <p:nvPr/>
        </p:nvSpPr>
        <p:spPr bwMode="auto">
          <a:xfrm>
            <a:off x="7467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68</a:t>
            </a:r>
          </a:p>
        </p:txBody>
      </p:sp>
      <p:sp>
        <p:nvSpPr>
          <p:cNvPr id="33918" name="Rectangle 126"/>
          <p:cNvSpPr>
            <a:spLocks noChangeArrowheads="1"/>
          </p:cNvSpPr>
          <p:nvPr/>
        </p:nvSpPr>
        <p:spPr bwMode="auto">
          <a:xfrm>
            <a:off x="7924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69</a:t>
            </a:r>
          </a:p>
        </p:txBody>
      </p:sp>
      <p:sp>
        <p:nvSpPr>
          <p:cNvPr id="33919" name="Rectangle 127"/>
          <p:cNvSpPr>
            <a:spLocks noChangeArrowheads="1"/>
          </p:cNvSpPr>
          <p:nvPr/>
        </p:nvSpPr>
        <p:spPr bwMode="auto">
          <a:xfrm>
            <a:off x="8382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70</a:t>
            </a:r>
          </a:p>
        </p:txBody>
      </p:sp>
      <p:sp>
        <p:nvSpPr>
          <p:cNvPr id="33920" name="Rectangle 128"/>
          <p:cNvSpPr>
            <a:spLocks noChangeArrowheads="1"/>
          </p:cNvSpPr>
          <p:nvPr/>
        </p:nvSpPr>
        <p:spPr bwMode="auto">
          <a:xfrm>
            <a:off x="4267200" y="4114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71</a:t>
            </a:r>
          </a:p>
        </p:txBody>
      </p:sp>
      <p:sp>
        <p:nvSpPr>
          <p:cNvPr id="33921" name="Rectangle 129"/>
          <p:cNvSpPr>
            <a:spLocks noChangeArrowheads="1"/>
          </p:cNvSpPr>
          <p:nvPr/>
        </p:nvSpPr>
        <p:spPr bwMode="auto">
          <a:xfrm>
            <a:off x="4724400" y="4114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72</a:t>
            </a:r>
          </a:p>
        </p:txBody>
      </p:sp>
      <p:sp>
        <p:nvSpPr>
          <p:cNvPr id="33922" name="Rectangle 130"/>
          <p:cNvSpPr>
            <a:spLocks noChangeArrowheads="1"/>
          </p:cNvSpPr>
          <p:nvPr/>
        </p:nvSpPr>
        <p:spPr bwMode="auto">
          <a:xfrm>
            <a:off x="5181600" y="4114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73</a:t>
            </a:r>
          </a:p>
        </p:txBody>
      </p:sp>
      <p:sp>
        <p:nvSpPr>
          <p:cNvPr id="33923" name="Rectangle 131"/>
          <p:cNvSpPr>
            <a:spLocks noChangeArrowheads="1"/>
          </p:cNvSpPr>
          <p:nvPr/>
        </p:nvSpPr>
        <p:spPr bwMode="auto">
          <a:xfrm>
            <a:off x="5638800" y="4114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74</a:t>
            </a:r>
          </a:p>
        </p:txBody>
      </p:sp>
      <p:sp>
        <p:nvSpPr>
          <p:cNvPr id="33924" name="Rectangle 132"/>
          <p:cNvSpPr>
            <a:spLocks noChangeArrowheads="1"/>
          </p:cNvSpPr>
          <p:nvPr/>
        </p:nvSpPr>
        <p:spPr bwMode="auto">
          <a:xfrm>
            <a:off x="6096000" y="4114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75</a:t>
            </a:r>
          </a:p>
        </p:txBody>
      </p:sp>
      <p:sp>
        <p:nvSpPr>
          <p:cNvPr id="33925" name="Rectangle 133"/>
          <p:cNvSpPr>
            <a:spLocks noChangeArrowheads="1"/>
          </p:cNvSpPr>
          <p:nvPr/>
        </p:nvSpPr>
        <p:spPr bwMode="auto">
          <a:xfrm>
            <a:off x="6553200" y="4114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76</a:t>
            </a:r>
          </a:p>
        </p:txBody>
      </p:sp>
      <p:sp>
        <p:nvSpPr>
          <p:cNvPr id="33926" name="Rectangle 134"/>
          <p:cNvSpPr>
            <a:spLocks noChangeArrowheads="1"/>
          </p:cNvSpPr>
          <p:nvPr/>
        </p:nvSpPr>
        <p:spPr bwMode="auto">
          <a:xfrm>
            <a:off x="7010400" y="4114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77</a:t>
            </a:r>
          </a:p>
        </p:txBody>
      </p:sp>
      <p:sp>
        <p:nvSpPr>
          <p:cNvPr id="33927" name="Rectangle 135"/>
          <p:cNvSpPr>
            <a:spLocks noChangeArrowheads="1"/>
          </p:cNvSpPr>
          <p:nvPr/>
        </p:nvSpPr>
        <p:spPr bwMode="auto">
          <a:xfrm>
            <a:off x="7467600" y="4114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78</a:t>
            </a:r>
          </a:p>
        </p:txBody>
      </p:sp>
      <p:sp>
        <p:nvSpPr>
          <p:cNvPr id="33928" name="Rectangle 136"/>
          <p:cNvSpPr>
            <a:spLocks noChangeArrowheads="1"/>
          </p:cNvSpPr>
          <p:nvPr/>
        </p:nvSpPr>
        <p:spPr bwMode="auto">
          <a:xfrm>
            <a:off x="7924800" y="4114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79</a:t>
            </a:r>
          </a:p>
        </p:txBody>
      </p:sp>
      <p:sp>
        <p:nvSpPr>
          <p:cNvPr id="33929" name="Rectangle 137"/>
          <p:cNvSpPr>
            <a:spLocks noChangeArrowheads="1"/>
          </p:cNvSpPr>
          <p:nvPr/>
        </p:nvSpPr>
        <p:spPr bwMode="auto">
          <a:xfrm>
            <a:off x="8382000" y="4114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80</a:t>
            </a:r>
          </a:p>
        </p:txBody>
      </p:sp>
      <p:sp>
        <p:nvSpPr>
          <p:cNvPr id="33930" name="Rectangle 138"/>
          <p:cNvSpPr>
            <a:spLocks noChangeArrowheads="1"/>
          </p:cNvSpPr>
          <p:nvPr/>
        </p:nvSpPr>
        <p:spPr bwMode="auto">
          <a:xfrm>
            <a:off x="42672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81</a:t>
            </a:r>
          </a:p>
        </p:txBody>
      </p:sp>
      <p:sp>
        <p:nvSpPr>
          <p:cNvPr id="33931" name="Rectangle 139"/>
          <p:cNvSpPr>
            <a:spLocks noChangeArrowheads="1"/>
          </p:cNvSpPr>
          <p:nvPr/>
        </p:nvSpPr>
        <p:spPr bwMode="auto">
          <a:xfrm>
            <a:off x="47244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82</a:t>
            </a:r>
          </a:p>
        </p:txBody>
      </p:sp>
      <p:sp>
        <p:nvSpPr>
          <p:cNvPr id="33932" name="Rectangle 140"/>
          <p:cNvSpPr>
            <a:spLocks noChangeArrowheads="1"/>
          </p:cNvSpPr>
          <p:nvPr/>
        </p:nvSpPr>
        <p:spPr bwMode="auto">
          <a:xfrm>
            <a:off x="51816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83</a:t>
            </a:r>
          </a:p>
        </p:txBody>
      </p:sp>
      <p:sp>
        <p:nvSpPr>
          <p:cNvPr id="33933" name="Rectangle 141"/>
          <p:cNvSpPr>
            <a:spLocks noChangeArrowheads="1"/>
          </p:cNvSpPr>
          <p:nvPr/>
        </p:nvSpPr>
        <p:spPr bwMode="auto">
          <a:xfrm>
            <a:off x="56388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84</a:t>
            </a:r>
          </a:p>
        </p:txBody>
      </p:sp>
      <p:sp>
        <p:nvSpPr>
          <p:cNvPr id="33934" name="Rectangle 142"/>
          <p:cNvSpPr>
            <a:spLocks noChangeArrowheads="1"/>
          </p:cNvSpPr>
          <p:nvPr/>
        </p:nvSpPr>
        <p:spPr bwMode="auto">
          <a:xfrm>
            <a:off x="60960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85</a:t>
            </a:r>
          </a:p>
        </p:txBody>
      </p:sp>
      <p:sp>
        <p:nvSpPr>
          <p:cNvPr id="33935" name="Rectangle 143"/>
          <p:cNvSpPr>
            <a:spLocks noChangeArrowheads="1"/>
          </p:cNvSpPr>
          <p:nvPr/>
        </p:nvSpPr>
        <p:spPr bwMode="auto">
          <a:xfrm>
            <a:off x="65532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86</a:t>
            </a:r>
          </a:p>
        </p:txBody>
      </p:sp>
      <p:sp>
        <p:nvSpPr>
          <p:cNvPr id="33936" name="Rectangle 144"/>
          <p:cNvSpPr>
            <a:spLocks noChangeArrowheads="1"/>
          </p:cNvSpPr>
          <p:nvPr/>
        </p:nvSpPr>
        <p:spPr bwMode="auto">
          <a:xfrm>
            <a:off x="70104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87</a:t>
            </a:r>
          </a:p>
        </p:txBody>
      </p:sp>
      <p:sp>
        <p:nvSpPr>
          <p:cNvPr id="33937" name="Rectangle 145"/>
          <p:cNvSpPr>
            <a:spLocks noChangeArrowheads="1"/>
          </p:cNvSpPr>
          <p:nvPr/>
        </p:nvSpPr>
        <p:spPr bwMode="auto">
          <a:xfrm>
            <a:off x="74676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88</a:t>
            </a:r>
          </a:p>
        </p:txBody>
      </p:sp>
      <p:sp>
        <p:nvSpPr>
          <p:cNvPr id="33938" name="Rectangle 146"/>
          <p:cNvSpPr>
            <a:spLocks noChangeArrowheads="1"/>
          </p:cNvSpPr>
          <p:nvPr/>
        </p:nvSpPr>
        <p:spPr bwMode="auto">
          <a:xfrm>
            <a:off x="79248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89</a:t>
            </a:r>
          </a:p>
        </p:txBody>
      </p:sp>
      <p:sp>
        <p:nvSpPr>
          <p:cNvPr id="33939" name="Rectangle 147"/>
          <p:cNvSpPr>
            <a:spLocks noChangeArrowheads="1"/>
          </p:cNvSpPr>
          <p:nvPr/>
        </p:nvSpPr>
        <p:spPr bwMode="auto">
          <a:xfrm>
            <a:off x="83820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90</a:t>
            </a:r>
          </a:p>
        </p:txBody>
      </p:sp>
      <p:sp>
        <p:nvSpPr>
          <p:cNvPr id="33940" name="Rectangle 148"/>
          <p:cNvSpPr>
            <a:spLocks noChangeArrowheads="1"/>
          </p:cNvSpPr>
          <p:nvPr/>
        </p:nvSpPr>
        <p:spPr bwMode="auto">
          <a:xfrm>
            <a:off x="4267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91</a:t>
            </a:r>
          </a:p>
        </p:txBody>
      </p:sp>
      <p:sp>
        <p:nvSpPr>
          <p:cNvPr id="33941" name="Rectangle 149"/>
          <p:cNvSpPr>
            <a:spLocks noChangeArrowheads="1"/>
          </p:cNvSpPr>
          <p:nvPr/>
        </p:nvSpPr>
        <p:spPr bwMode="auto">
          <a:xfrm>
            <a:off x="47244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92</a:t>
            </a:r>
          </a:p>
        </p:txBody>
      </p:sp>
      <p:sp>
        <p:nvSpPr>
          <p:cNvPr id="33942" name="Rectangle 150"/>
          <p:cNvSpPr>
            <a:spLocks noChangeArrowheads="1"/>
          </p:cNvSpPr>
          <p:nvPr/>
        </p:nvSpPr>
        <p:spPr bwMode="auto">
          <a:xfrm>
            <a:off x="51816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93</a:t>
            </a:r>
          </a:p>
        </p:txBody>
      </p:sp>
      <p:sp>
        <p:nvSpPr>
          <p:cNvPr id="33943" name="Rectangle 151"/>
          <p:cNvSpPr>
            <a:spLocks noChangeArrowheads="1"/>
          </p:cNvSpPr>
          <p:nvPr/>
        </p:nvSpPr>
        <p:spPr bwMode="auto">
          <a:xfrm>
            <a:off x="5638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94</a:t>
            </a:r>
          </a:p>
        </p:txBody>
      </p:sp>
      <p:sp>
        <p:nvSpPr>
          <p:cNvPr id="33944" name="Rectangle 152"/>
          <p:cNvSpPr>
            <a:spLocks noChangeArrowheads="1"/>
          </p:cNvSpPr>
          <p:nvPr/>
        </p:nvSpPr>
        <p:spPr bwMode="auto">
          <a:xfrm>
            <a:off x="6096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95</a:t>
            </a:r>
          </a:p>
        </p:txBody>
      </p:sp>
      <p:sp>
        <p:nvSpPr>
          <p:cNvPr id="33945" name="Rectangle 153"/>
          <p:cNvSpPr>
            <a:spLocks noChangeArrowheads="1"/>
          </p:cNvSpPr>
          <p:nvPr/>
        </p:nvSpPr>
        <p:spPr bwMode="auto">
          <a:xfrm>
            <a:off x="6553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96</a:t>
            </a:r>
          </a:p>
        </p:txBody>
      </p:sp>
      <p:sp>
        <p:nvSpPr>
          <p:cNvPr id="33946" name="Rectangle 154"/>
          <p:cNvSpPr>
            <a:spLocks noChangeArrowheads="1"/>
          </p:cNvSpPr>
          <p:nvPr/>
        </p:nvSpPr>
        <p:spPr bwMode="auto">
          <a:xfrm>
            <a:off x="70104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97</a:t>
            </a:r>
          </a:p>
        </p:txBody>
      </p:sp>
      <p:sp>
        <p:nvSpPr>
          <p:cNvPr id="33947" name="Rectangle 155"/>
          <p:cNvSpPr>
            <a:spLocks noChangeArrowheads="1"/>
          </p:cNvSpPr>
          <p:nvPr/>
        </p:nvSpPr>
        <p:spPr bwMode="auto">
          <a:xfrm>
            <a:off x="74676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98</a:t>
            </a:r>
          </a:p>
        </p:txBody>
      </p:sp>
      <p:sp>
        <p:nvSpPr>
          <p:cNvPr id="33948" name="Rectangle 156"/>
          <p:cNvSpPr>
            <a:spLocks noChangeArrowheads="1"/>
          </p:cNvSpPr>
          <p:nvPr/>
        </p:nvSpPr>
        <p:spPr bwMode="auto">
          <a:xfrm>
            <a:off x="7924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99</a:t>
            </a:r>
          </a:p>
        </p:txBody>
      </p:sp>
      <p:sp>
        <p:nvSpPr>
          <p:cNvPr id="33949" name="Rectangle 157"/>
          <p:cNvSpPr>
            <a:spLocks noChangeArrowheads="1"/>
          </p:cNvSpPr>
          <p:nvPr/>
        </p:nvSpPr>
        <p:spPr bwMode="auto">
          <a:xfrm>
            <a:off x="8382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a-DK"/>
              <a:t>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 animBg="1"/>
      <p:bldP spid="33800" grpId="0" animBg="1"/>
      <p:bldP spid="33801" grpId="0" animBg="1"/>
      <p:bldP spid="33802" grpId="0" animBg="1"/>
      <p:bldP spid="33803" grpId="0" animBg="1"/>
      <p:bldP spid="33804" grpId="0" animBg="1"/>
      <p:bldP spid="33805" grpId="0" animBg="1"/>
      <p:bldP spid="33806" grpId="0" animBg="1"/>
      <p:bldP spid="33807" grpId="0" animBg="1"/>
      <p:bldP spid="33808" grpId="0" animBg="1"/>
      <p:bldP spid="33809" grpId="0" animBg="1"/>
      <p:bldP spid="33810" grpId="0" animBg="1"/>
      <p:bldP spid="33811" grpId="0" animBg="1"/>
      <p:bldP spid="33812" grpId="0" animBg="1"/>
      <p:bldP spid="33813" grpId="0" animBg="1"/>
      <p:bldP spid="33814" grpId="0" animBg="1"/>
      <p:bldP spid="33815" grpId="0" animBg="1"/>
      <p:bldP spid="33816" grpId="0" animBg="1"/>
      <p:bldP spid="33817" grpId="0" animBg="1"/>
      <p:bldP spid="33818" grpId="0" animBg="1"/>
      <p:bldP spid="33819" grpId="0" animBg="1"/>
      <p:bldP spid="33820" grpId="0" animBg="1"/>
      <p:bldP spid="33821" grpId="0" animBg="1"/>
      <p:bldP spid="33822" grpId="0" animBg="1"/>
      <p:bldP spid="33823" grpId="0" animBg="1"/>
      <p:bldP spid="33824" grpId="0" animBg="1"/>
      <p:bldP spid="33825" grpId="0" animBg="1"/>
      <p:bldP spid="33826" grpId="0" animBg="1"/>
      <p:bldP spid="33827" grpId="0" animBg="1"/>
      <p:bldP spid="33828" grpId="0" animBg="1"/>
      <p:bldP spid="33829" grpId="0" animBg="1"/>
      <p:bldP spid="33830" grpId="0" animBg="1"/>
      <p:bldP spid="33831" grpId="0" animBg="1"/>
      <p:bldP spid="33832" grpId="0" animBg="1"/>
      <p:bldP spid="33833" grpId="0" animBg="1"/>
      <p:bldP spid="33834" grpId="0" animBg="1"/>
      <p:bldP spid="33835" grpId="0" animBg="1"/>
      <p:bldP spid="33836" grpId="0" animBg="1"/>
      <p:bldP spid="33837" grpId="0" animBg="1"/>
      <p:bldP spid="33838" grpId="0" animBg="1"/>
      <p:bldP spid="33839" grpId="0" animBg="1"/>
      <p:bldP spid="33840" grpId="0" animBg="1"/>
      <p:bldP spid="33841" grpId="0" animBg="1"/>
      <p:bldP spid="33842" grpId="0" animBg="1"/>
      <p:bldP spid="33843" grpId="0" animBg="1"/>
      <p:bldP spid="33844" grpId="0" animBg="1"/>
      <p:bldP spid="33845" grpId="0" animBg="1"/>
      <p:bldP spid="33846" grpId="0" animBg="1"/>
      <p:bldP spid="33847" grpId="0" animBg="1"/>
      <p:bldP spid="33848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2147</TotalTime>
  <Words>105</Words>
  <Application>Microsoft Office PowerPoint</Application>
  <PresentationFormat>Skærmshow (4:3)</PresentationFormat>
  <Paragraphs>105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1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3" baseType="lpstr">
      <vt:lpstr>Arial</vt:lpstr>
      <vt:lpstr>Standarddesign</vt:lpstr>
      <vt:lpstr>PowerPoint-præsentation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Felt 2 - Tal mønstre</dc:title>
  <dc:creator>Henrik</dc:creator>
  <dc:description/>
  <cp:lastModifiedBy>Henrik Esager</cp:lastModifiedBy>
  <cp:revision>315</cp:revision>
  <cp:lastPrinted>1601-01-01T00:00:00Z</cp:lastPrinted>
  <dcterms:created xsi:type="dcterms:W3CDTF">1601-01-01T00:00:00Z</dcterms:created>
  <dcterms:modified xsi:type="dcterms:W3CDTF">2014-01-12T21:40:05Z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Presentation">
    <vt:lpwstr>Felt 2 - Tal mønstre</vt:lpwstr>
  </property>
  <property fmtid="{D5CDD505-2E9C-101B-9397-08002B2CF9AE}" pid="4" name="SlideDescription">
    <vt:lpwstr/>
  </property>
</Properties>
</file>